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be/st/ss/documents/ccssmathstandardaug2013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905000"/>
            <a:ext cx="72390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F.LE.1, 2, 5</a:t>
            </a:r>
          </a:p>
          <a:p>
            <a:r>
              <a:rPr lang="en-US" dirty="0" smtClean="0"/>
              <a:t>F.BF.1, 2</a:t>
            </a:r>
          </a:p>
          <a:p>
            <a:r>
              <a:rPr lang="en-US" dirty="0" smtClean="0"/>
              <a:t>A.SSE.1.a</a:t>
            </a:r>
          </a:p>
          <a:p>
            <a:r>
              <a:rPr lang="en-US" dirty="0" smtClean="0"/>
              <a:t>F.IF.1, 2, 3, 4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www.cde.ca.gov/be/st/ss/documents/ccssmathstandardaug2013.pdf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7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Sequence</a:t>
            </a:r>
          </a:p>
          <a:p>
            <a:pPr marL="800100" lvl="2" indent="0">
              <a:buNone/>
            </a:pPr>
            <a:r>
              <a:rPr lang="en-US" dirty="0" smtClean="0"/>
              <a:t>A pattern involving an ordered arrangement of numbers, geometric figures, letters, or other objects.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Term of a Sequence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An individual number, figure, or letter in the sequence.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Infinite Sequence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A sequence that continues on forever.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Finite Sequence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A sequence that terminates (comes to an end).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Arithmetic Sequence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A sequence of numbers in which the difference between any two consecutive terms is a constant</a:t>
            </a:r>
            <a:r>
              <a:rPr lang="en-US" dirty="0" smtClean="0"/>
              <a:t>.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Common Difference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difference between any two consecutive terms in an arithmetic sequence.  It is typically represented by the variable </a:t>
            </a:r>
            <a:r>
              <a:rPr lang="en-US" i="1" dirty="0" smtClean="0">
                <a:solidFill>
                  <a:prstClr val="black"/>
                </a:solidFill>
              </a:rPr>
              <a:t>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Geometric Sequence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sequence of numbers in which the </a:t>
            </a:r>
            <a:r>
              <a:rPr lang="en-US" dirty="0" smtClean="0">
                <a:solidFill>
                  <a:prstClr val="black"/>
                </a:solidFill>
              </a:rPr>
              <a:t>ratio </a:t>
            </a:r>
            <a:r>
              <a:rPr lang="en-US" dirty="0">
                <a:solidFill>
                  <a:prstClr val="black"/>
                </a:solidFill>
              </a:rPr>
              <a:t>between any two consecutive terms </a:t>
            </a:r>
            <a:r>
              <a:rPr lang="en-US" dirty="0" smtClean="0">
                <a:solidFill>
                  <a:prstClr val="black"/>
                </a:solidFill>
              </a:rPr>
              <a:t>is a constant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9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Common Ratio</a:t>
            </a:r>
          </a:p>
          <a:p>
            <a:pPr marL="8001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The </a:t>
            </a:r>
            <a:r>
              <a:rPr lang="en-US" dirty="0" smtClean="0">
                <a:solidFill>
                  <a:prstClr val="black"/>
                </a:solidFill>
              </a:rPr>
              <a:t>ratio between </a:t>
            </a:r>
            <a:r>
              <a:rPr lang="en-US" dirty="0">
                <a:solidFill>
                  <a:prstClr val="black"/>
                </a:solidFill>
              </a:rPr>
              <a:t>any two consecutive terms in </a:t>
            </a:r>
            <a:r>
              <a:rPr lang="en-US" dirty="0" smtClean="0">
                <a:solidFill>
                  <a:prstClr val="black"/>
                </a:solidFill>
              </a:rPr>
              <a:t>a geometric </a:t>
            </a:r>
            <a:r>
              <a:rPr lang="en-US" dirty="0">
                <a:solidFill>
                  <a:prstClr val="black"/>
                </a:solidFill>
              </a:rPr>
              <a:t>sequence.  It is typically represented by the variable </a:t>
            </a:r>
            <a:r>
              <a:rPr lang="en-US" i="1" dirty="0" smtClean="0">
                <a:solidFill>
                  <a:prstClr val="black"/>
                </a:solidFill>
              </a:rPr>
              <a:t>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Index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position of a term (its term number) in a sequence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Explicit Formula</a:t>
            </a:r>
          </a:p>
          <a:p>
            <a:pPr marL="8001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A formula for calculating the value of each term of a sequence using the term’s position in the sequence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Recursive Formula</a:t>
            </a:r>
          </a:p>
          <a:p>
            <a:pPr marL="8001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A formula that expresses each new term of a sequence based on the preceding term in the sequence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4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224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Sequences</vt:lpstr>
      <vt:lpstr>Curriculum Vocabulary</vt:lpstr>
      <vt:lpstr>Curriculum Vocabulary</vt:lpstr>
      <vt:lpstr>Curriculum Vocabulary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Functions</dc:title>
  <dc:creator>Amplo, William (wamplo@psusd.us)</dc:creator>
  <cp:lastModifiedBy>Amplo, William (wamplo@psusd.us)</cp:lastModifiedBy>
  <cp:revision>45</cp:revision>
  <dcterms:created xsi:type="dcterms:W3CDTF">2006-08-16T00:00:00Z</dcterms:created>
  <dcterms:modified xsi:type="dcterms:W3CDTF">2015-10-27T19:05:25Z</dcterms:modified>
</cp:coreProperties>
</file>