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Hoover Dam Problem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90500" y="1066800"/>
            <a:ext cx="87630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following table shows the volume of water released by the Hoover Dam over a certain period of time.  Graph the data, find the slope and y-intercept, then write the equation for the graph in slope-intercept form.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9373"/>
              </p:ext>
            </p:extLst>
          </p:nvPr>
        </p:nvGraphicFramePr>
        <p:xfrm>
          <a:off x="190500" y="2783840"/>
          <a:ext cx="3810000" cy="2626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5000"/>
                <a:gridCol w="1905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Water Released from the Hoover Dam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of Water (m</a:t>
                      </a:r>
                      <a:r>
                        <a:rPr lang="en-US" baseline="36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225,000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H:\2014-2015 School Year\10x1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2" t="4645" r="3461" b="48747"/>
          <a:stretch/>
        </p:blipFill>
        <p:spPr bwMode="auto">
          <a:xfrm>
            <a:off x="5067300" y="2286000"/>
            <a:ext cx="3886200" cy="385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3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6" t="17159" r="18940" b="6470"/>
          <a:stretch/>
        </p:blipFill>
        <p:spPr bwMode="auto">
          <a:xfrm>
            <a:off x="1074717" y="0"/>
            <a:ext cx="6994566" cy="628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1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Hoover Dam Problem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Hoover Dam Problem</dc:title>
  <dc:creator>Amplo, William (wamplo@psusd.us)</dc:creator>
  <cp:lastModifiedBy>Amplo, William (wamplo@psusd.us)</cp:lastModifiedBy>
  <cp:revision>2</cp:revision>
  <dcterms:created xsi:type="dcterms:W3CDTF">2006-08-16T00:00:00Z</dcterms:created>
  <dcterms:modified xsi:type="dcterms:W3CDTF">2018-01-12T18:17:27Z</dcterms:modified>
</cp:coreProperties>
</file>